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sldIdLst>
    <p:sldId id="269" r:id="rId3"/>
    <p:sldId id="294" r:id="rId4"/>
    <p:sldId id="326" r:id="rId5"/>
    <p:sldId id="327" r:id="rId6"/>
    <p:sldId id="317" r:id="rId7"/>
    <p:sldId id="328" r:id="rId8"/>
    <p:sldId id="334" r:id="rId9"/>
    <p:sldId id="336" r:id="rId10"/>
    <p:sldId id="335" r:id="rId11"/>
    <p:sldId id="27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A13"/>
    <a:srgbClr val="0A5CBF"/>
    <a:srgbClr val="3C3C3C"/>
    <a:srgbClr val="646464"/>
    <a:srgbClr val="0CAAE8"/>
    <a:srgbClr val="0EDBE5"/>
    <a:srgbClr val="0A7AEA"/>
    <a:srgbClr val="FFBE3B"/>
    <a:srgbClr val="FFF200"/>
    <a:srgbClr val="D9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B4972-8848-461E-AC46-1B30F97ACE1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D935AD-A508-4EC6-B0D7-45BDD3EBCF42}">
      <dgm:prSet phldrT="[文本]"/>
      <dgm:spPr>
        <a:solidFill>
          <a:srgbClr val="0A5CBF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 algn="l"/>
          <a:r>
            <a: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创建</a:t>
          </a:r>
          <a:r>
            <a:rPr lang="en-US" altLang="zh-CN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test</a:t>
          </a:r>
          <a:r>
            <a:rPr lang="zh-CN" altLang="en-US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          </a:t>
          </a:r>
          <a:endParaRPr lang="zh-CN" b="1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408938-BEB5-4422-A90C-BCF8FEEF54F8}" type="parTrans" cxnId="{E2682282-C7EA-4D4E-A8CF-1B31A101D3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E9BC63-9AEA-437C-95A2-66FFDE3153CD}" type="sibTrans" cxnId="{E2682282-C7EA-4D4E-A8CF-1B31A101D3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139B3C-09AA-4B90-A5DE-B34F2F5D7851}">
      <dgm:prSet phldrT="[文本]"/>
      <dgm:spPr>
        <a:solidFill>
          <a:srgbClr val="0A7AEA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 algn="l"/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:r>
            <a: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.pro</a:t>
          </a:r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文件中添加语句</a:t>
          </a:r>
          <a:r>
            <a: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QT+=sql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A0900C-E332-448E-8D7D-EBE7D35A18C7}" type="parTrans" cxnId="{7A445422-EA32-48F5-9DD1-61E8F26089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2A818E-CC76-4BE1-AB41-345E919BBF8D}" type="sibTrans" cxnId="{7A445422-EA32-48F5-9DD1-61E8F26089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5E921A-75E1-4C13-A668-E889AF8B477A}">
      <dgm:prSet phldrT="[文本]"/>
      <dgm:spPr>
        <a:solidFill>
          <a:srgbClr val="0CAAE8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 algn="l"/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在具体调用时添加头文件</a:t>
          </a:r>
          <a:r>
            <a: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#include &lt;QtSql&gt;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9A4211-B40B-4067-AD33-BFE2FC95D6EE}" type="parTrans" cxnId="{04F96E40-879C-4A7D-BCBE-1EB777D809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27799-4610-4840-A782-7CC559CC01E3}" type="sibTrans" cxnId="{04F96E40-879C-4A7D-BCBE-1EB777D809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6E1C3-1846-4416-AF75-57D2D024CDBD}">
      <dgm:prSet/>
      <dgm:spPr>
        <a:solidFill>
          <a:srgbClr val="0EDBE5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 algn="l"/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在程序中添加数据库的连接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5D4E2B-0872-42F1-913C-83D00B3CE64E}" type="parTrans" cxnId="{0DD1773F-F2F0-4852-833C-4492B04B43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474604-86FB-44B8-8A57-5735FBA801A7}" type="sibTrans" cxnId="{0DD1773F-F2F0-4852-833C-4492B04B43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830F02-28FD-4F1F-9F0B-7D911D9D2F1C}">
      <dgm:prSet phldrT="[文本]"/>
      <dgm:spPr>
        <a:solidFill>
          <a:srgbClr val="0A5CBF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ctr"/>
        <a:lstStyle/>
        <a:p>
          <a:pPr algn="l"/>
          <a:endParaRPr lang="zh-CN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新建</a:t>
          </a:r>
          <a:r>
            <a: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</a:p>
        <a:p>
          <a:pPr algn="l"/>
          <a:r>
            <a: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并输入执行语句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4D1CD8-561E-4638-BFA7-2300B3767480}" type="parTrans" cxnId="{63DF88FE-BD21-4E3A-BB9A-00A6E450FC67}">
      <dgm:prSet/>
      <dgm:spPr/>
      <dgm:t>
        <a:bodyPr/>
        <a:lstStyle/>
        <a:p>
          <a:endParaRPr lang="zh-CN" altLang="en-US"/>
        </a:p>
      </dgm:t>
    </dgm:pt>
    <dgm:pt modelId="{13B03417-B888-44B7-B8EA-4DB69A19E5E0}" type="sibTrans" cxnId="{63DF88FE-BD21-4E3A-BB9A-00A6E450FC67}">
      <dgm:prSet/>
      <dgm:spPr/>
      <dgm:t>
        <a:bodyPr/>
        <a:lstStyle/>
        <a:p>
          <a:endParaRPr lang="zh-CN" altLang="en-US"/>
        </a:p>
      </dgm:t>
    </dgm:pt>
    <dgm:pt modelId="{0C11C51B-F0A9-4936-BBFE-AD8E74FFEB56}" type="pres">
      <dgm:prSet presAssocID="{961B4972-8848-461E-AC46-1B30F97ACE1B}" presName="Name0" presStyleCnt="0">
        <dgm:presLayoutVars>
          <dgm:dir/>
          <dgm:resizeHandles val="exact"/>
        </dgm:presLayoutVars>
      </dgm:prSet>
      <dgm:spPr/>
    </dgm:pt>
    <dgm:pt modelId="{4DE760BC-9B0C-4558-9E06-7EC71199E67A}" type="pres">
      <dgm:prSet presAssocID="{88D935AD-A508-4EC6-B0D7-45BDD3EBCF42}" presName="node" presStyleLbl="node1" presStyleIdx="0" presStyleCnt="5" custLinFactNeighborX="-3242" custLinFactNeighborY="809">
        <dgm:presLayoutVars>
          <dgm:bulletEnabled val="1"/>
        </dgm:presLayoutVars>
      </dgm:prSet>
      <dgm:spPr/>
    </dgm:pt>
    <dgm:pt modelId="{9D465A98-3C5D-464F-8E1A-BE6852B1CBCB}" type="pres">
      <dgm:prSet presAssocID="{4EE9BC63-9AEA-437C-95A2-66FFDE3153CD}" presName="sibTrans" presStyleCnt="0"/>
      <dgm:spPr/>
    </dgm:pt>
    <dgm:pt modelId="{9195EBC0-5119-4DE2-BD08-7F5CBA467765}" type="pres">
      <dgm:prSet presAssocID="{CB830F02-28FD-4F1F-9F0B-7D911D9D2F1C}" presName="node" presStyleLbl="node1" presStyleIdx="1" presStyleCnt="5">
        <dgm:presLayoutVars>
          <dgm:bulletEnabled val="1"/>
        </dgm:presLayoutVars>
      </dgm:prSet>
      <dgm:spPr/>
    </dgm:pt>
    <dgm:pt modelId="{11BA3D21-A21D-455C-BC7A-EA6BB4F95B93}" type="pres">
      <dgm:prSet presAssocID="{13B03417-B888-44B7-B8EA-4DB69A19E5E0}" presName="sibTrans" presStyleCnt="0"/>
      <dgm:spPr/>
    </dgm:pt>
    <dgm:pt modelId="{3C74F61D-ABE3-4A5F-9079-57DDFC769EEE}" type="pres">
      <dgm:prSet presAssocID="{7A139B3C-09AA-4B90-A5DE-B34F2F5D7851}" presName="node" presStyleLbl="node1" presStyleIdx="2" presStyleCnt="5" custLinFactNeighborX="-3903">
        <dgm:presLayoutVars>
          <dgm:bulletEnabled val="1"/>
        </dgm:presLayoutVars>
      </dgm:prSet>
      <dgm:spPr/>
    </dgm:pt>
    <dgm:pt modelId="{0AAB4F43-0286-4DDD-8355-FF60D420B2A8}" type="pres">
      <dgm:prSet presAssocID="{032A818E-CC76-4BE1-AB41-345E919BBF8D}" presName="sibTrans" presStyleCnt="0"/>
      <dgm:spPr/>
    </dgm:pt>
    <dgm:pt modelId="{F80FEF92-72ED-48BF-9A81-D9FEDC9D2127}" type="pres">
      <dgm:prSet presAssocID="{EC5E921A-75E1-4C13-A668-E889AF8B477A}" presName="node" presStyleLbl="node1" presStyleIdx="3" presStyleCnt="5">
        <dgm:presLayoutVars>
          <dgm:bulletEnabled val="1"/>
        </dgm:presLayoutVars>
      </dgm:prSet>
      <dgm:spPr/>
    </dgm:pt>
    <dgm:pt modelId="{9C492EE0-C56B-4C48-8B63-0E745C662A09}" type="pres">
      <dgm:prSet presAssocID="{1DA27799-4610-4840-A782-7CC559CC01E3}" presName="sibTrans" presStyleCnt="0"/>
      <dgm:spPr/>
    </dgm:pt>
    <dgm:pt modelId="{E463564C-755D-49C1-92E0-03C3A6CA4A3E}" type="pres">
      <dgm:prSet presAssocID="{8916E1C3-1846-4416-AF75-57D2D024CDBD}" presName="node" presStyleLbl="node1" presStyleIdx="4" presStyleCnt="5">
        <dgm:presLayoutVars>
          <dgm:bulletEnabled val="1"/>
        </dgm:presLayoutVars>
      </dgm:prSet>
      <dgm:spPr/>
    </dgm:pt>
  </dgm:ptLst>
  <dgm:cxnLst>
    <dgm:cxn modelId="{7A445422-EA32-48F5-9DD1-61E8F26089DC}" srcId="{961B4972-8848-461E-AC46-1B30F97ACE1B}" destId="{7A139B3C-09AA-4B90-A5DE-B34F2F5D7851}" srcOrd="2" destOrd="0" parTransId="{13A0900C-E332-448E-8D7D-EBE7D35A18C7}" sibTransId="{032A818E-CC76-4BE1-AB41-345E919BBF8D}"/>
    <dgm:cxn modelId="{76EAB124-8013-41BE-9ADE-4507CD5BF6E3}" type="presOf" srcId="{961B4972-8848-461E-AC46-1B30F97ACE1B}" destId="{0C11C51B-F0A9-4936-BBFE-AD8E74FFEB56}" srcOrd="0" destOrd="0" presId="urn:microsoft.com/office/officeart/2005/8/layout/hList6"/>
    <dgm:cxn modelId="{CCA7B632-13C9-4ED4-BBA1-0DAF45CF60BF}" type="presOf" srcId="{88D935AD-A508-4EC6-B0D7-45BDD3EBCF42}" destId="{4DE760BC-9B0C-4558-9E06-7EC71199E67A}" srcOrd="0" destOrd="0" presId="urn:microsoft.com/office/officeart/2005/8/layout/hList6"/>
    <dgm:cxn modelId="{0DD1773F-F2F0-4852-833C-4492B04B43DF}" srcId="{961B4972-8848-461E-AC46-1B30F97ACE1B}" destId="{8916E1C3-1846-4416-AF75-57D2D024CDBD}" srcOrd="4" destOrd="0" parTransId="{F25D4E2B-0872-42F1-913C-83D00B3CE64E}" sibTransId="{EE474604-86FB-44B8-8A57-5735FBA801A7}"/>
    <dgm:cxn modelId="{04F96E40-879C-4A7D-BCBE-1EB777D80970}" srcId="{961B4972-8848-461E-AC46-1B30F97ACE1B}" destId="{EC5E921A-75E1-4C13-A668-E889AF8B477A}" srcOrd="3" destOrd="0" parTransId="{649A4211-B40B-4067-AD33-BFE2FC95D6EE}" sibTransId="{1DA27799-4610-4840-A782-7CC559CC01E3}"/>
    <dgm:cxn modelId="{C82C345F-CBF9-43F5-9BAD-5989618D98DE}" type="presOf" srcId="{EC5E921A-75E1-4C13-A668-E889AF8B477A}" destId="{F80FEF92-72ED-48BF-9A81-D9FEDC9D2127}" srcOrd="0" destOrd="0" presId="urn:microsoft.com/office/officeart/2005/8/layout/hList6"/>
    <dgm:cxn modelId="{6E65F14C-0CE8-4531-A72A-259564D42DC9}" type="presOf" srcId="{7A139B3C-09AA-4B90-A5DE-B34F2F5D7851}" destId="{3C74F61D-ABE3-4A5F-9079-57DDFC769EEE}" srcOrd="0" destOrd="0" presId="urn:microsoft.com/office/officeart/2005/8/layout/hList6"/>
    <dgm:cxn modelId="{69F8F557-C0E7-496F-8766-1715BF0316EF}" type="presOf" srcId="{CB830F02-28FD-4F1F-9F0B-7D911D9D2F1C}" destId="{9195EBC0-5119-4DE2-BD08-7F5CBA467765}" srcOrd="0" destOrd="0" presId="urn:microsoft.com/office/officeart/2005/8/layout/hList6"/>
    <dgm:cxn modelId="{E2682282-C7EA-4D4E-A8CF-1B31A101D376}" srcId="{961B4972-8848-461E-AC46-1B30F97ACE1B}" destId="{88D935AD-A508-4EC6-B0D7-45BDD3EBCF42}" srcOrd="0" destOrd="0" parTransId="{0F408938-BEB5-4422-A90C-BCF8FEEF54F8}" sibTransId="{4EE9BC63-9AEA-437C-95A2-66FFDE3153CD}"/>
    <dgm:cxn modelId="{63DF88FE-BD21-4E3A-BB9A-00A6E450FC67}" srcId="{961B4972-8848-461E-AC46-1B30F97ACE1B}" destId="{CB830F02-28FD-4F1F-9F0B-7D911D9D2F1C}" srcOrd="1" destOrd="0" parTransId="{084D1CD8-561E-4638-BFA7-2300B3767480}" sibTransId="{13B03417-B888-44B7-B8EA-4DB69A19E5E0}"/>
    <dgm:cxn modelId="{E0220AFF-C8D5-4D1C-BCFE-7FA0C4E909B2}" type="presOf" srcId="{8916E1C3-1846-4416-AF75-57D2D024CDBD}" destId="{E463564C-755D-49C1-92E0-03C3A6CA4A3E}" srcOrd="0" destOrd="0" presId="urn:microsoft.com/office/officeart/2005/8/layout/hList6"/>
    <dgm:cxn modelId="{9648E7FC-8EDE-44E0-9E90-328A68DEB357}" type="presParOf" srcId="{0C11C51B-F0A9-4936-BBFE-AD8E74FFEB56}" destId="{4DE760BC-9B0C-4558-9E06-7EC71199E67A}" srcOrd="0" destOrd="0" presId="urn:microsoft.com/office/officeart/2005/8/layout/hList6"/>
    <dgm:cxn modelId="{9E8AA719-9FCD-4EFB-ADA5-3C1D1E9F37F0}" type="presParOf" srcId="{0C11C51B-F0A9-4936-BBFE-AD8E74FFEB56}" destId="{9D465A98-3C5D-464F-8E1A-BE6852B1CBCB}" srcOrd="1" destOrd="0" presId="urn:microsoft.com/office/officeart/2005/8/layout/hList6"/>
    <dgm:cxn modelId="{B6A4175A-A7DF-4149-B830-98595863BCF2}" type="presParOf" srcId="{0C11C51B-F0A9-4936-BBFE-AD8E74FFEB56}" destId="{9195EBC0-5119-4DE2-BD08-7F5CBA467765}" srcOrd="2" destOrd="0" presId="urn:microsoft.com/office/officeart/2005/8/layout/hList6"/>
    <dgm:cxn modelId="{0CAD165E-1749-4302-ADEE-DE863829025E}" type="presParOf" srcId="{0C11C51B-F0A9-4936-BBFE-AD8E74FFEB56}" destId="{11BA3D21-A21D-455C-BC7A-EA6BB4F95B93}" srcOrd="3" destOrd="0" presId="urn:microsoft.com/office/officeart/2005/8/layout/hList6"/>
    <dgm:cxn modelId="{6467086D-BA7B-420A-B44B-D7F888B119D0}" type="presParOf" srcId="{0C11C51B-F0A9-4936-BBFE-AD8E74FFEB56}" destId="{3C74F61D-ABE3-4A5F-9079-57DDFC769EEE}" srcOrd="4" destOrd="0" presId="urn:microsoft.com/office/officeart/2005/8/layout/hList6"/>
    <dgm:cxn modelId="{790F9B15-4CE4-443B-850F-6681AE5DDB31}" type="presParOf" srcId="{0C11C51B-F0A9-4936-BBFE-AD8E74FFEB56}" destId="{0AAB4F43-0286-4DDD-8355-FF60D420B2A8}" srcOrd="5" destOrd="0" presId="urn:microsoft.com/office/officeart/2005/8/layout/hList6"/>
    <dgm:cxn modelId="{048A7B49-5811-4749-9B30-B2A21F603AA1}" type="presParOf" srcId="{0C11C51B-F0A9-4936-BBFE-AD8E74FFEB56}" destId="{F80FEF92-72ED-48BF-9A81-D9FEDC9D2127}" srcOrd="6" destOrd="0" presId="urn:microsoft.com/office/officeart/2005/8/layout/hList6"/>
    <dgm:cxn modelId="{C62FC963-6C8D-4CCA-BA8E-66BE5468A87B}" type="presParOf" srcId="{0C11C51B-F0A9-4936-BBFE-AD8E74FFEB56}" destId="{9C492EE0-C56B-4C48-8B63-0E745C662A09}" srcOrd="7" destOrd="0" presId="urn:microsoft.com/office/officeart/2005/8/layout/hList6"/>
    <dgm:cxn modelId="{97E0522A-1996-44F1-9372-1D0F9ECE8EBC}" type="presParOf" srcId="{0C11C51B-F0A9-4936-BBFE-AD8E74FFEB56}" destId="{E463564C-755D-49C1-92E0-03C3A6CA4A3E}" srcOrd="8" destOrd="0" presId="urn:microsoft.com/office/officeart/2005/8/layout/hList6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760BC-9B0C-4558-9E06-7EC71199E67A}">
      <dsp:nvSpPr>
        <dsp:cNvPr id="0" name=""/>
        <dsp:cNvSpPr/>
      </dsp:nvSpPr>
      <dsp:spPr>
        <a:xfrm rot="16200000">
          <a:off x="-1203489" y="1204169"/>
          <a:ext cx="4035425" cy="1627085"/>
        </a:xfrm>
        <a:prstGeom prst="flowChartManualOperation">
          <a:avLst/>
        </a:prstGeom>
        <a:solidFill>
          <a:srgbClr val="0A5CBF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创建</a:t>
          </a:r>
          <a:r>
            <a:rPr lang="en-US" altLang="zh-CN" sz="2200" b="1" kern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test</a:t>
          </a:r>
          <a:r>
            <a:rPr lang="zh-CN" altLang="en-US" sz="2200" b="1" kern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          </a:t>
          </a:r>
          <a:endParaRPr lang="zh-CN" sz="2200" b="1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 rot="5400000">
        <a:off x="681" y="807084"/>
        <a:ext cx="1627085" cy="2421255"/>
      </dsp:txXfrm>
    </dsp:sp>
    <dsp:sp modelId="{9195EBC0-5119-4DE2-BD08-7F5CBA467765}">
      <dsp:nvSpPr>
        <dsp:cNvPr id="0" name=""/>
        <dsp:cNvSpPr/>
      </dsp:nvSpPr>
      <dsp:spPr>
        <a:xfrm rot="16200000">
          <a:off x="549583" y="1204169"/>
          <a:ext cx="4035425" cy="1627085"/>
        </a:xfrm>
        <a:prstGeom prst="flowChartManualOperation">
          <a:avLst/>
        </a:prstGeom>
        <a:solidFill>
          <a:srgbClr val="0A5CBF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200" kern="120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新建</a:t>
          </a:r>
          <a:r>
            <a:rPr lang="en-US" altLang="zh-CN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并输入执行语句</a:t>
          </a:r>
          <a:endParaRPr lang="zh-CN" altLang="en-US" sz="2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753753" y="807084"/>
        <a:ext cx="1627085" cy="2421255"/>
      </dsp:txXfrm>
    </dsp:sp>
    <dsp:sp modelId="{3C74F61D-ABE3-4A5F-9079-57DDFC769EEE}">
      <dsp:nvSpPr>
        <dsp:cNvPr id="0" name=""/>
        <dsp:cNvSpPr/>
      </dsp:nvSpPr>
      <dsp:spPr>
        <a:xfrm rot="16200000">
          <a:off x="2293937" y="1204169"/>
          <a:ext cx="4035425" cy="1627085"/>
        </a:xfrm>
        <a:prstGeom prst="flowChartManualOperation">
          <a:avLst/>
        </a:prstGeom>
        <a:solidFill>
          <a:srgbClr val="0A7AEA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:r>
            <a:rPr lang="en-US" altLang="zh-CN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.pro</a:t>
          </a: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文件中添加语句</a:t>
          </a:r>
          <a:r>
            <a:rPr lang="en-US" altLang="zh-CN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QT+=sql</a:t>
          </a:r>
          <a:endParaRPr lang="zh-CN" altLang="en-US" sz="2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3498107" y="807084"/>
        <a:ext cx="1627085" cy="2421255"/>
      </dsp:txXfrm>
    </dsp:sp>
    <dsp:sp modelId="{F80FEF92-72ED-48BF-9A81-D9FEDC9D2127}">
      <dsp:nvSpPr>
        <dsp:cNvPr id="0" name=""/>
        <dsp:cNvSpPr/>
      </dsp:nvSpPr>
      <dsp:spPr>
        <a:xfrm rot="16200000">
          <a:off x="4047816" y="1204169"/>
          <a:ext cx="4035425" cy="1627085"/>
        </a:xfrm>
        <a:prstGeom prst="flowChartManualOperation">
          <a:avLst/>
        </a:prstGeom>
        <a:solidFill>
          <a:srgbClr val="0CAAE8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在具体调用时添加头文件</a:t>
          </a:r>
          <a:r>
            <a:rPr lang="en-US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#include &lt;QtSql&gt;</a:t>
          </a:r>
          <a:endParaRPr lang="zh-CN" altLang="en-US" sz="2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5251986" y="807084"/>
        <a:ext cx="1627085" cy="2421255"/>
      </dsp:txXfrm>
    </dsp:sp>
    <dsp:sp modelId="{E463564C-755D-49C1-92E0-03C3A6CA4A3E}">
      <dsp:nvSpPr>
        <dsp:cNvPr id="0" name=""/>
        <dsp:cNvSpPr/>
      </dsp:nvSpPr>
      <dsp:spPr>
        <a:xfrm rot="16200000">
          <a:off x="5796933" y="1204169"/>
          <a:ext cx="4035425" cy="1627085"/>
        </a:xfrm>
        <a:prstGeom prst="flowChartManualOperation">
          <a:avLst/>
        </a:prstGeom>
        <a:solidFill>
          <a:srgbClr val="0EDBE5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65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在程序中添加数据库的连接</a:t>
          </a:r>
          <a:endParaRPr lang="zh-CN" altLang="en-US" sz="2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7001103" y="807084"/>
        <a:ext cx="1627085" cy="2421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9484" y="224860"/>
            <a:ext cx="7627258" cy="834683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9484" y="1059543"/>
            <a:ext cx="7627258" cy="50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88571" y="1024111"/>
            <a:ext cx="10043886" cy="792000"/>
          </a:xfrm>
        </p:spPr>
        <p:txBody>
          <a:bodyPr/>
          <a:lstStyle>
            <a:lvl1pPr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617038" y="27709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1785032" y="1930400"/>
            <a:ext cx="8632143" cy="4339771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954934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1785032" y="1944914"/>
            <a:ext cx="4151087" cy="432525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41143" y="1944914"/>
            <a:ext cx="4151087" cy="432525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946093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946093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1785032" y="2503709"/>
            <a:ext cx="4198226" cy="373743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1"/>
          </p:nvPr>
        </p:nvSpPr>
        <p:spPr>
          <a:xfrm>
            <a:off x="6201831" y="2503709"/>
            <a:ext cx="4190399" cy="373743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8367" y="1924910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00208" y="1924910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600753" y="1924910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1"/>
          </p:nvPr>
        </p:nvSpPr>
        <p:spPr>
          <a:xfrm>
            <a:off x="1785032" y="2380873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2"/>
          </p:nvPr>
        </p:nvSpPr>
        <p:spPr>
          <a:xfrm>
            <a:off x="4685577" y="2380873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3"/>
          </p:nvPr>
        </p:nvSpPr>
        <p:spPr>
          <a:xfrm>
            <a:off x="7586122" y="2380872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65520" y="2046512"/>
            <a:ext cx="4966447" cy="3236687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6096001" y="2046512"/>
            <a:ext cx="5030480" cy="323668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65520" y="2017485"/>
            <a:ext cx="4798251" cy="2830286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6328229" y="2017485"/>
            <a:ext cx="4798251" cy="2830286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20"/>
          </p:nvPr>
        </p:nvSpPr>
        <p:spPr>
          <a:xfrm>
            <a:off x="1091559" y="4920341"/>
            <a:ext cx="4746171" cy="1349830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1"/>
          </p:nvPr>
        </p:nvSpPr>
        <p:spPr>
          <a:xfrm>
            <a:off x="6328229" y="4920341"/>
            <a:ext cx="4746171" cy="1349830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065520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8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978131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4521825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1"/>
          </p:nvPr>
        </p:nvSpPr>
        <p:spPr>
          <a:xfrm>
            <a:off x="1065519" y="4934858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2"/>
          </p:nvPr>
        </p:nvSpPr>
        <p:spPr>
          <a:xfrm>
            <a:off x="4521825" y="4934858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7978130" y="4934857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基本用户界面设计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299358" y="1059543"/>
            <a:ext cx="7627258" cy="508000"/>
          </a:xfrm>
        </p:spPr>
        <p:txBody>
          <a:bodyPr/>
          <a:lstStyle/>
          <a:p>
            <a:pPr algn="r"/>
            <a:r>
              <a:rPr lang="zh-CN" altLang="en-US" dirty="0"/>
              <a:t>通信</a:t>
            </a:r>
            <a:r>
              <a:rPr lang="en-US" altLang="zh-CN" dirty="0"/>
              <a:t>1602</a:t>
            </a:r>
            <a:r>
              <a:rPr lang="zh-CN" altLang="en-US" dirty="0"/>
              <a:t>班  徐维栋 </a:t>
            </a:r>
            <a:r>
              <a:rPr lang="en-US" altLang="zh-CN" dirty="0"/>
              <a:t>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785032" y="1954934"/>
            <a:ext cx="8607198" cy="4150880"/>
          </a:xfrm>
        </p:spPr>
        <p:txBody>
          <a:bodyPr/>
          <a:lstStyle/>
          <a:p>
            <a:r>
              <a:rPr lang="zh-CN" altLang="en-US" sz="3200" dirty="0"/>
              <a:t>进一步熟悉使用</a:t>
            </a:r>
            <a:r>
              <a:rPr lang="en-US" altLang="zh-CN" sz="3200" dirty="0" err="1"/>
              <a:t>QtCreator</a:t>
            </a:r>
            <a:r>
              <a:rPr lang="zh-CN" altLang="en-US" sz="3200" dirty="0"/>
              <a:t>进行程序开发和调试的基本方法 </a:t>
            </a:r>
          </a:p>
          <a:p>
            <a:r>
              <a:rPr lang="zh-CN" altLang="en-US" sz="3200" dirty="0"/>
              <a:t>学习使用命令行编译的方法，并编译</a:t>
            </a:r>
            <a:r>
              <a:rPr lang="en-US" altLang="zh-CN" sz="3200" dirty="0" err="1"/>
              <a:t>mysql</a:t>
            </a:r>
            <a:r>
              <a:rPr lang="zh-CN" altLang="en-US" sz="3200" dirty="0"/>
              <a:t>驱动（以插件形式） </a:t>
            </a:r>
          </a:p>
          <a:p>
            <a:r>
              <a:rPr lang="zh-CN" altLang="en-US" sz="3200" dirty="0"/>
              <a:t>掌握使用界面编辑器进行用户界面的创建、布局方法 </a:t>
            </a:r>
          </a:p>
          <a:p>
            <a:r>
              <a:rPr lang="zh-CN" altLang="en-US" sz="3200" dirty="0"/>
              <a:t>进一步学习和理解</a:t>
            </a:r>
            <a:r>
              <a:rPr lang="en-US" altLang="zh-CN" sz="3200" dirty="0"/>
              <a:t>qt</a:t>
            </a:r>
            <a:r>
              <a:rPr lang="zh-CN" altLang="en-US" sz="3200" dirty="0"/>
              <a:t>中的信号槽概念</a:t>
            </a:r>
          </a:p>
          <a:p>
            <a:r>
              <a:rPr lang="zh-CN" altLang="en-US" sz="3200" dirty="0"/>
              <a:t>学习数据库相关知识及基本数据库操作方法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5032" y="1009597"/>
            <a:ext cx="8607198" cy="792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420165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4">
            <a:extLst>
              <a:ext uri="{FF2B5EF4-FFF2-40B4-BE49-F238E27FC236}">
                <a16:creationId xmlns:a16="http://schemas.microsoft.com/office/drawing/2014/main" id="{3F98AB11-EDDD-4A0C-B3FF-D9E1DC4E0B1A}"/>
              </a:ext>
            </a:extLst>
          </p:cNvPr>
          <p:cNvSpPr txBox="1"/>
          <p:nvPr/>
        </p:nvSpPr>
        <p:spPr>
          <a:xfrm>
            <a:off x="6096000" y="2128921"/>
            <a:ext cx="2606934" cy="37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altLang="zh-CN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1.Qt</a:t>
            </a:r>
            <a:r>
              <a:rPr lang="zh-CN" altLang="en-US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用户界面设计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D7AFFDE-E803-4D71-B909-1B8F966617FB}"/>
              </a:ext>
            </a:extLst>
          </p:cNvPr>
          <p:cNvCxnSpPr/>
          <p:nvPr/>
        </p:nvCxnSpPr>
        <p:spPr>
          <a:xfrm>
            <a:off x="5494217" y="2317931"/>
            <a:ext cx="54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9">
            <a:extLst>
              <a:ext uri="{FF2B5EF4-FFF2-40B4-BE49-F238E27FC236}">
                <a16:creationId xmlns:a16="http://schemas.microsoft.com/office/drawing/2014/main" id="{F8B21BBB-50AB-4E7E-B0FA-C341DDCE55AA}"/>
              </a:ext>
            </a:extLst>
          </p:cNvPr>
          <p:cNvSpPr txBox="1"/>
          <p:nvPr/>
        </p:nvSpPr>
        <p:spPr>
          <a:xfrm>
            <a:off x="6062961" y="2710735"/>
            <a:ext cx="3423935" cy="38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altLang="zh-CN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dirty="0"/>
              <a:t> </a:t>
            </a:r>
            <a:r>
              <a:rPr lang="en-US" altLang="zh-CN" sz="1799" b="1" spc="1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数据库的基本使用 </a:t>
            </a:r>
          </a:p>
        </p:txBody>
      </p:sp>
      <p:sp>
        <p:nvSpPr>
          <p:cNvPr id="15" name="TextBox 50">
            <a:extLst>
              <a:ext uri="{FF2B5EF4-FFF2-40B4-BE49-F238E27FC236}">
                <a16:creationId xmlns:a16="http://schemas.microsoft.com/office/drawing/2014/main" id="{FCAF82E4-786A-4632-B94C-0A62D4368CCD}"/>
              </a:ext>
            </a:extLst>
          </p:cNvPr>
          <p:cNvSpPr txBox="1"/>
          <p:nvPr/>
        </p:nvSpPr>
        <p:spPr>
          <a:xfrm>
            <a:off x="6048590" y="3714994"/>
            <a:ext cx="2822902" cy="37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altLang="zh-CN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界面数据信息的显示</a:t>
            </a:r>
          </a:p>
        </p:txBody>
      </p:sp>
      <p:sp>
        <p:nvSpPr>
          <p:cNvPr id="16" name="TextBox 51">
            <a:extLst>
              <a:ext uri="{FF2B5EF4-FFF2-40B4-BE49-F238E27FC236}">
                <a16:creationId xmlns:a16="http://schemas.microsoft.com/office/drawing/2014/main" id="{DC992396-96C8-45DD-8F2D-0C81B8C1D6D5}"/>
              </a:ext>
            </a:extLst>
          </p:cNvPr>
          <p:cNvSpPr txBox="1"/>
          <p:nvPr/>
        </p:nvSpPr>
        <p:spPr>
          <a:xfrm>
            <a:off x="6080680" y="4448326"/>
            <a:ext cx="2966880" cy="37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altLang="zh-CN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799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导入、录入和导出功能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76E488-8F7E-4F73-8307-EB53C52AEBE0}"/>
              </a:ext>
            </a:extLst>
          </p:cNvPr>
          <p:cNvCxnSpPr/>
          <p:nvPr/>
        </p:nvCxnSpPr>
        <p:spPr>
          <a:xfrm>
            <a:off x="5508590" y="2899745"/>
            <a:ext cx="54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4BEB375-D0A0-4A15-89A9-311AF3D90463}"/>
              </a:ext>
            </a:extLst>
          </p:cNvPr>
          <p:cNvCxnSpPr/>
          <p:nvPr/>
        </p:nvCxnSpPr>
        <p:spPr>
          <a:xfrm>
            <a:off x="5494217" y="3937441"/>
            <a:ext cx="54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D9F8C7-5E08-42CA-B39C-682796F08808}"/>
              </a:ext>
            </a:extLst>
          </p:cNvPr>
          <p:cNvCxnSpPr>
            <a:cxnSpLocks/>
          </p:cNvCxnSpPr>
          <p:nvPr/>
        </p:nvCxnSpPr>
        <p:spPr>
          <a:xfrm flipV="1">
            <a:off x="5494217" y="4582706"/>
            <a:ext cx="540000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939145A-E188-4C40-A077-69B2BA3DC75F}"/>
              </a:ext>
            </a:extLst>
          </p:cNvPr>
          <p:cNvCxnSpPr/>
          <p:nvPr/>
        </p:nvCxnSpPr>
        <p:spPr>
          <a:xfrm flipV="1">
            <a:off x="4808606" y="3404034"/>
            <a:ext cx="685611" cy="4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1C8C41C-0CA7-4692-9A83-D7C5B115105A}"/>
              </a:ext>
            </a:extLst>
          </p:cNvPr>
          <p:cNvSpPr/>
          <p:nvPr/>
        </p:nvSpPr>
        <p:spPr>
          <a:xfrm rot="10800000" flipH="1">
            <a:off x="-106428" y="893"/>
            <a:ext cx="3736360" cy="68562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3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DA366E-9239-4A67-A69D-6B54D2915059}"/>
              </a:ext>
            </a:extLst>
          </p:cNvPr>
          <p:cNvGrpSpPr/>
          <p:nvPr/>
        </p:nvGrpSpPr>
        <p:grpSpPr>
          <a:xfrm>
            <a:off x="2451261" y="2225361"/>
            <a:ext cx="2357346" cy="2357346"/>
            <a:chOff x="8964761" y="1889143"/>
            <a:chExt cx="2475858" cy="247585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00F8D6D-4666-4133-BB5C-BCC3C6F3C205}"/>
                </a:ext>
              </a:extLst>
            </p:cNvPr>
            <p:cNvSpPr/>
            <p:nvPr/>
          </p:nvSpPr>
          <p:spPr>
            <a:xfrm>
              <a:off x="8964761" y="1889143"/>
              <a:ext cx="2475858" cy="2475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13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BC77C10-3AFF-46AC-A5DC-95183964593D}"/>
                </a:ext>
              </a:extLst>
            </p:cNvPr>
            <p:cNvGrpSpPr/>
            <p:nvPr/>
          </p:nvGrpSpPr>
          <p:grpSpPr>
            <a:xfrm>
              <a:off x="9503496" y="2571894"/>
              <a:ext cx="1528976" cy="1115401"/>
              <a:chOff x="1345281" y="1550493"/>
              <a:chExt cx="1618090" cy="1180410"/>
            </a:xfrm>
          </p:grpSpPr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18C94A46-58A3-4AC2-ACA5-C5435A8963BE}"/>
                  </a:ext>
                </a:extLst>
              </p:cNvPr>
              <p:cNvSpPr txBox="1"/>
              <p:nvPr/>
            </p:nvSpPr>
            <p:spPr>
              <a:xfrm>
                <a:off x="1345281" y="1550493"/>
                <a:ext cx="1618090" cy="933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856" b="1" spc="9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5E971A8F-E7B6-40B7-8308-C3B3664DAB64}"/>
                  </a:ext>
                </a:extLst>
              </p:cNvPr>
              <p:cNvSpPr txBox="1"/>
              <p:nvPr/>
            </p:nvSpPr>
            <p:spPr>
              <a:xfrm>
                <a:off x="1430692" y="2335180"/>
                <a:ext cx="1207618" cy="395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713" spc="95" dirty="0"/>
                  <a:t>CATALOG</a:t>
                </a:r>
                <a:endParaRPr lang="zh-CN" altLang="en-US" sz="1713" spc="95" dirty="0"/>
              </a:p>
            </p:txBody>
          </p:sp>
        </p:grp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F7450022-C9C7-4D88-A292-E7C85A9F5492}"/>
              </a:ext>
            </a:extLst>
          </p:cNvPr>
          <p:cNvSpPr/>
          <p:nvPr/>
        </p:nvSpPr>
        <p:spPr>
          <a:xfrm>
            <a:off x="2292162" y="1982462"/>
            <a:ext cx="2843981" cy="2843981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3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7A362D4-AE63-4780-8045-1D7706F84CA1}"/>
              </a:ext>
            </a:extLst>
          </p:cNvPr>
          <p:cNvCxnSpPr>
            <a:cxnSpLocks/>
          </p:cNvCxnSpPr>
          <p:nvPr/>
        </p:nvCxnSpPr>
        <p:spPr>
          <a:xfrm>
            <a:off x="5494217" y="2317931"/>
            <a:ext cx="0" cy="22647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0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Qt</a:t>
            </a:r>
            <a:r>
              <a:rPr lang="zh-CN" altLang="en-US" dirty="0"/>
              <a:t>用户界面设计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07690C-C9FC-4FD0-9F3C-32B688E961A9}"/>
              </a:ext>
            </a:extLst>
          </p:cNvPr>
          <p:cNvSpPr/>
          <p:nvPr/>
        </p:nvSpPr>
        <p:spPr>
          <a:xfrm>
            <a:off x="6688244" y="2442942"/>
            <a:ext cx="37187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1 个 QTextEdit </a:t>
            </a:r>
            <a:endParaRPr lang="en-US" altLang="zh-CN" sz="2800" dirty="0"/>
          </a:p>
          <a:p>
            <a:r>
              <a:rPr lang="zh-CN" altLang="en-US" sz="2800" dirty="0"/>
              <a:t>2 个 Q</a:t>
            </a:r>
            <a:r>
              <a:rPr lang="en-US" altLang="zh-CN" sz="2800" dirty="0"/>
              <a:t>g</a:t>
            </a:r>
            <a:r>
              <a:rPr lang="zh-CN" altLang="en-US" sz="2800" dirty="0"/>
              <a:t>roupbox</a:t>
            </a:r>
            <a:endParaRPr lang="en-US" altLang="zh-CN" sz="2800" dirty="0"/>
          </a:p>
          <a:p>
            <a:r>
              <a:rPr lang="zh-CN" altLang="en-US" sz="2800" dirty="0"/>
              <a:t>2 个QRadioButton</a:t>
            </a:r>
            <a:endParaRPr lang="en-US" altLang="zh-CN" sz="2800" dirty="0"/>
          </a:p>
          <a:p>
            <a:r>
              <a:rPr lang="en-US" altLang="zh-CN" sz="2800" dirty="0"/>
              <a:t>6</a:t>
            </a:r>
            <a:r>
              <a:rPr lang="zh-CN" altLang="en-US" sz="2800" dirty="0"/>
              <a:t>个 QLineEdit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个QPushButton</a:t>
            </a:r>
            <a:endParaRPr lang="en-US" altLang="zh-CN" sz="2800" dirty="0"/>
          </a:p>
          <a:p>
            <a:r>
              <a:rPr lang="zh-CN" altLang="en-US" sz="2800" dirty="0"/>
              <a:t>相关的 Q</a:t>
            </a:r>
            <a:r>
              <a:rPr lang="en-US" altLang="zh-CN" sz="2800" dirty="0"/>
              <a:t>l</a:t>
            </a:r>
            <a:r>
              <a:rPr lang="zh-CN" altLang="en-US" sz="2800" dirty="0"/>
              <a:t>abel</a:t>
            </a:r>
            <a:endParaRPr lang="en-US" altLang="zh-CN" sz="2800" dirty="0"/>
          </a:p>
          <a:p>
            <a:r>
              <a:rPr lang="zh-CN" altLang="en-US" sz="2800" dirty="0"/>
              <a:t>用编辑器布好局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E84C30-A35C-4F6F-93D2-44F1F983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816111"/>
            <a:ext cx="6009371" cy="4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1" y="1024111"/>
            <a:ext cx="8824911" cy="792000"/>
          </a:xfrm>
        </p:spPr>
        <p:txBody>
          <a:bodyPr>
            <a:noAutofit/>
          </a:bodyPr>
          <a:lstStyle/>
          <a:p>
            <a:r>
              <a:rPr lang="zh-CN" altLang="en-US" dirty="0"/>
              <a:t> </a:t>
            </a:r>
            <a:r>
              <a:rPr lang="en-US" altLang="zh-CN" dirty="0" err="1"/>
              <a:t>Mysql</a:t>
            </a:r>
            <a:r>
              <a:rPr lang="zh-CN" altLang="en-US" dirty="0"/>
              <a:t>数据库的基本使用 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4128935"/>
              </p:ext>
            </p:extLst>
          </p:nvPr>
        </p:nvGraphicFramePr>
        <p:xfrm>
          <a:off x="1784350" y="1944688"/>
          <a:ext cx="8632825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5CD85FCE-C74E-4F22-84EE-FE5355EB2AC9}"/>
              </a:ext>
            </a:extLst>
          </p:cNvPr>
          <p:cNvSpPr/>
          <p:nvPr/>
        </p:nvSpPr>
        <p:spPr>
          <a:xfrm>
            <a:off x="8936182" y="498765"/>
            <a:ext cx="2679411" cy="2478650"/>
          </a:xfrm>
          <a:prstGeom prst="wedgeRectCallout">
            <a:avLst/>
          </a:prstGeom>
          <a:solidFill>
            <a:srgbClr val="61AA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db=QSqlDatabase::addDatabase("QMYSQL");</a:t>
            </a:r>
            <a:endParaRPr lang="en-US" altLang="zh-CN" sz="1600" b="1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db.setHostName("localhost");</a:t>
            </a:r>
          </a:p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db.setPort(3306);</a:t>
            </a:r>
          </a:p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db.setUserName("root");</a:t>
            </a:r>
          </a:p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db.setPassword("");</a:t>
            </a:r>
          </a:p>
          <a:p>
            <a:r>
              <a:rPr lang="zh-CN" altLang="en-US" sz="1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db.setDatabaseName("test");</a:t>
            </a:r>
          </a:p>
        </p:txBody>
      </p:sp>
    </p:spTree>
    <p:extLst>
      <p:ext uri="{BB962C8B-B14F-4D97-AF65-F5344CB8AC3E}">
        <p14:creationId xmlns:p14="http://schemas.microsoft.com/office/powerpoint/2010/main" val="23612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350" y="502341"/>
            <a:ext cx="8607198" cy="792000"/>
          </a:xfrm>
        </p:spPr>
        <p:txBody>
          <a:bodyPr/>
          <a:lstStyle/>
          <a:p>
            <a:r>
              <a:rPr lang="zh-CN" altLang="en-US" dirty="0"/>
              <a:t>界面数据信息的显示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F5C29FA-6699-43CB-954D-85B78691008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0" y="1420111"/>
            <a:ext cx="6591649" cy="4470389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FA1F9E3-3689-4EAC-8B23-650938E0FC47}"/>
              </a:ext>
            </a:extLst>
          </p:cNvPr>
          <p:cNvSpPr txBox="1"/>
          <p:nvPr/>
        </p:nvSpPr>
        <p:spPr>
          <a:xfrm>
            <a:off x="8880131" y="1420111"/>
            <a:ext cx="20162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从数据库获取所需数据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9923E8-01F5-489D-815F-98B0296ADFE1}"/>
              </a:ext>
            </a:extLst>
          </p:cNvPr>
          <p:cNvSpPr txBox="1"/>
          <p:nvPr/>
        </p:nvSpPr>
        <p:spPr>
          <a:xfrm>
            <a:off x="8880131" y="2860271"/>
            <a:ext cx="20162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将数据显示在</a:t>
            </a:r>
            <a:r>
              <a:rPr lang="en-US" altLang="zh-CN" sz="2400" dirty="0" err="1"/>
              <a:t>LineEdit</a:t>
            </a:r>
            <a:r>
              <a:rPr lang="zh-CN" altLang="en-US" sz="2400" dirty="0"/>
              <a:t>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4057B1-8921-4E5A-A4F8-A714D0249238}"/>
              </a:ext>
            </a:extLst>
          </p:cNvPr>
          <p:cNvSpPr txBox="1"/>
          <p:nvPr/>
        </p:nvSpPr>
        <p:spPr>
          <a:xfrm>
            <a:off x="8915495" y="4300431"/>
            <a:ext cx="20162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QTextEdit</a:t>
            </a:r>
            <a:r>
              <a:rPr lang="en-US" altLang="zh-CN" sz="2400" dirty="0"/>
              <a:t> + Html </a:t>
            </a:r>
            <a:r>
              <a:rPr lang="zh-CN" altLang="en-US" sz="2400" dirty="0"/>
              <a:t>绘制图表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57713E5-1B52-4E4C-9BBE-9365A095FB05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88243" y="2251108"/>
            <a:ext cx="0" cy="60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153C4B-16CE-4826-98DF-8F07CBA8E1E5}"/>
              </a:ext>
            </a:extLst>
          </p:cNvPr>
          <p:cNvCxnSpPr/>
          <p:nvPr/>
        </p:nvCxnSpPr>
        <p:spPr>
          <a:xfrm>
            <a:off x="9888243" y="3691268"/>
            <a:ext cx="0" cy="60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232262-2E6C-4F28-BA5F-949BDB1E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395" y="720688"/>
            <a:ext cx="8607198" cy="792000"/>
          </a:xfrm>
        </p:spPr>
        <p:txBody>
          <a:bodyPr/>
          <a:lstStyle/>
          <a:p>
            <a:r>
              <a:rPr lang="zh-CN" altLang="en-US" dirty="0"/>
              <a:t>成绩导入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AE2689-8859-4259-861A-064BCED33252}"/>
              </a:ext>
            </a:extLst>
          </p:cNvPr>
          <p:cNvSpPr txBox="1"/>
          <p:nvPr/>
        </p:nvSpPr>
        <p:spPr>
          <a:xfrm>
            <a:off x="3966219" y="1772816"/>
            <a:ext cx="34995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QFile</a:t>
            </a:r>
            <a:r>
              <a:rPr lang="zh-CN" altLang="en-US" sz="2800" dirty="0"/>
              <a:t>文件打开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DB2A8E-38E4-4A9A-98D3-E351E33424B5}"/>
              </a:ext>
            </a:extLst>
          </p:cNvPr>
          <p:cNvSpPr txBox="1"/>
          <p:nvPr/>
        </p:nvSpPr>
        <p:spPr>
          <a:xfrm>
            <a:off x="3966218" y="3162685"/>
            <a:ext cx="34995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QTextStream</a:t>
            </a:r>
            <a:r>
              <a:rPr lang="zh-CN" altLang="en-US" sz="2800" dirty="0"/>
              <a:t>读取文件</a:t>
            </a:r>
            <a:endParaRPr lang="en-US" altLang="zh-CN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B8C9EC-0804-4813-A63F-FA8CCD335556}"/>
              </a:ext>
            </a:extLst>
          </p:cNvPr>
          <p:cNvSpPr txBox="1"/>
          <p:nvPr/>
        </p:nvSpPr>
        <p:spPr>
          <a:xfrm>
            <a:off x="3966218" y="4552554"/>
            <a:ext cx="349952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将文本数据处理以后导入到数据库中</a:t>
            </a:r>
          </a:p>
        </p:txBody>
      </p:sp>
      <p:sp>
        <p:nvSpPr>
          <p:cNvPr id="10" name="下箭头 2">
            <a:extLst>
              <a:ext uri="{FF2B5EF4-FFF2-40B4-BE49-F238E27FC236}">
                <a16:creationId xmlns:a16="http://schemas.microsoft.com/office/drawing/2014/main" id="{635BA153-F599-4674-A507-4184F27C283B}"/>
              </a:ext>
            </a:extLst>
          </p:cNvPr>
          <p:cNvSpPr/>
          <p:nvPr/>
        </p:nvSpPr>
        <p:spPr>
          <a:xfrm>
            <a:off x="5571962" y="2518648"/>
            <a:ext cx="288032" cy="38390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7">
            <a:extLst>
              <a:ext uri="{FF2B5EF4-FFF2-40B4-BE49-F238E27FC236}">
                <a16:creationId xmlns:a16="http://schemas.microsoft.com/office/drawing/2014/main" id="{648229F5-13F4-4122-81A6-B4EF20EC607E}"/>
              </a:ext>
            </a:extLst>
          </p:cNvPr>
          <p:cNvSpPr/>
          <p:nvPr/>
        </p:nvSpPr>
        <p:spPr>
          <a:xfrm>
            <a:off x="5571962" y="3946033"/>
            <a:ext cx="288032" cy="38390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9E782-6F77-48F3-9DF0-B67F2D74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401" y="587375"/>
            <a:ext cx="8607198" cy="792000"/>
          </a:xfrm>
        </p:spPr>
        <p:txBody>
          <a:bodyPr/>
          <a:lstStyle/>
          <a:p>
            <a:r>
              <a:rPr lang="zh-CN" altLang="en-US" dirty="0"/>
              <a:t>成绩录入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2CCBA98-3DB7-4299-AC9F-9084B17D84C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27" y="1944688"/>
            <a:ext cx="3369758" cy="4325937"/>
          </a:xfr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1EAEC18-7B4A-4622-A756-B5DAE51D0CFC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0" y="1944688"/>
            <a:ext cx="3369758" cy="4325937"/>
          </a:xfr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F657D668-577E-45F0-AAC5-3B9FEBAEE3D3}"/>
              </a:ext>
            </a:extLst>
          </p:cNvPr>
          <p:cNvSpPr/>
          <p:nvPr/>
        </p:nvSpPr>
        <p:spPr>
          <a:xfrm>
            <a:off x="5747657" y="3788229"/>
            <a:ext cx="636814" cy="473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2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AA070-D854-4A41-ABEE-BB8158D3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395" y="657571"/>
            <a:ext cx="8607198" cy="792000"/>
          </a:xfrm>
        </p:spPr>
        <p:txBody>
          <a:bodyPr/>
          <a:lstStyle/>
          <a:p>
            <a:r>
              <a:rPr lang="zh-CN" altLang="en-US" dirty="0"/>
              <a:t>成绩导出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9B5BCB-42D1-4006-A969-6427DFBCC24C}"/>
              </a:ext>
            </a:extLst>
          </p:cNvPr>
          <p:cNvSpPr txBox="1"/>
          <p:nvPr/>
        </p:nvSpPr>
        <p:spPr>
          <a:xfrm>
            <a:off x="3966218" y="1453235"/>
            <a:ext cx="349952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QSqlDatabase</a:t>
            </a:r>
            <a:r>
              <a:rPr lang="en-US" altLang="zh-CN" sz="2800" dirty="0"/>
              <a:t> </a:t>
            </a:r>
            <a:r>
              <a:rPr lang="en-US" altLang="zh-CN" sz="2800" dirty="0" err="1"/>
              <a:t>xb</a:t>
            </a:r>
            <a:r>
              <a:rPr lang="zh-CN" altLang="en-US" sz="2800" dirty="0"/>
              <a:t>（区别于</a:t>
            </a:r>
            <a:r>
              <a:rPr lang="en-US" altLang="zh-CN" sz="2800" dirty="0" err="1"/>
              <a:t>db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32B87E-4CB4-4CDC-8698-201FD557BB1F}"/>
              </a:ext>
            </a:extLst>
          </p:cNvPr>
          <p:cNvSpPr txBox="1"/>
          <p:nvPr/>
        </p:nvSpPr>
        <p:spPr>
          <a:xfrm>
            <a:off x="3966218" y="3162685"/>
            <a:ext cx="34995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QTextStream</a:t>
            </a:r>
            <a:r>
              <a:rPr lang="zh-CN" altLang="en-US" sz="2800" dirty="0"/>
              <a:t>读取文件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C98DAA-CC3F-46D7-9999-F0F298F1D8DF}"/>
              </a:ext>
            </a:extLst>
          </p:cNvPr>
          <p:cNvSpPr txBox="1"/>
          <p:nvPr/>
        </p:nvSpPr>
        <p:spPr>
          <a:xfrm>
            <a:off x="3966218" y="4552554"/>
            <a:ext cx="34995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处理文本数据</a:t>
            </a:r>
            <a:endParaRPr lang="en-US" altLang="zh-CN" sz="2800" dirty="0"/>
          </a:p>
          <a:p>
            <a:pPr algn="ctr"/>
            <a:r>
              <a:rPr lang="zh-CN" altLang="en-US" sz="2800" dirty="0"/>
              <a:t>循环读取</a:t>
            </a:r>
            <a:endParaRPr lang="en-US" altLang="zh-CN" sz="2800" dirty="0"/>
          </a:p>
          <a:p>
            <a:pPr algn="ctr"/>
            <a:r>
              <a:rPr lang="zh-CN" altLang="en-US" sz="2800" dirty="0"/>
              <a:t>导出</a:t>
            </a:r>
          </a:p>
        </p:txBody>
      </p:sp>
      <p:sp>
        <p:nvSpPr>
          <p:cNvPr id="7" name="下箭头 2">
            <a:extLst>
              <a:ext uri="{FF2B5EF4-FFF2-40B4-BE49-F238E27FC236}">
                <a16:creationId xmlns:a16="http://schemas.microsoft.com/office/drawing/2014/main" id="{BB57ADDE-B022-4917-A1FE-A1812802D296}"/>
              </a:ext>
            </a:extLst>
          </p:cNvPr>
          <p:cNvSpPr/>
          <p:nvPr/>
        </p:nvSpPr>
        <p:spPr>
          <a:xfrm>
            <a:off x="5571962" y="2518648"/>
            <a:ext cx="288032" cy="38390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17">
            <a:extLst>
              <a:ext uri="{FF2B5EF4-FFF2-40B4-BE49-F238E27FC236}">
                <a16:creationId xmlns:a16="http://schemas.microsoft.com/office/drawing/2014/main" id="{EEE6483A-0590-4B4F-899C-2A1D6DA2A965}"/>
              </a:ext>
            </a:extLst>
          </p:cNvPr>
          <p:cNvSpPr/>
          <p:nvPr/>
        </p:nvSpPr>
        <p:spPr>
          <a:xfrm>
            <a:off x="5571962" y="3946033"/>
            <a:ext cx="288032" cy="38390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2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highschool">
      <a:dk1>
        <a:sysClr val="windowText" lastClr="000000"/>
      </a:dk1>
      <a:lt1>
        <a:sysClr val="window" lastClr="FFFFFF"/>
      </a:lt1>
      <a:dk2>
        <a:srgbClr val="44546A"/>
      </a:dk2>
      <a:lt2>
        <a:srgbClr val="26C0EF"/>
      </a:lt2>
      <a:accent1>
        <a:srgbClr val="646464"/>
      </a:accent1>
      <a:accent2>
        <a:srgbClr val="0A5CBF"/>
      </a:accent2>
      <a:accent3>
        <a:srgbClr val="61AA27"/>
      </a:accent3>
      <a:accent4>
        <a:srgbClr val="0A7AEA"/>
      </a:accent4>
      <a:accent5>
        <a:srgbClr val="0CAAE8"/>
      </a:accent5>
      <a:accent6>
        <a:srgbClr val="0EDB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380B3B7E-84E0-428E-9405-A8937E0A9500}" vid="{2A962308-6014-42BD-93BA-0D017B9CC3C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E6D6E0-F106-431E-99D9-208AF8BA78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学校演示文稿设计模板(宽屏)</Template>
  <TotalTime>0</TotalTime>
  <Words>278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Microsoft YaHei UI</vt:lpstr>
      <vt:lpstr>微软雅黑</vt:lpstr>
      <vt:lpstr>Arial</vt:lpstr>
      <vt:lpstr>Calibri</vt:lpstr>
      <vt:lpstr>Calibri Light</vt:lpstr>
      <vt:lpstr>Office 主题</vt:lpstr>
      <vt:lpstr>基本用户界面设计</vt:lpstr>
      <vt:lpstr>实验目的</vt:lpstr>
      <vt:lpstr>PowerPoint 演示文稿</vt:lpstr>
      <vt:lpstr>Qt用户界面设计</vt:lpstr>
      <vt:lpstr> Mysql数据库的基本使用 </vt:lpstr>
      <vt:lpstr>界面数据信息的显示</vt:lpstr>
      <vt:lpstr>成绩导入</vt:lpstr>
      <vt:lpstr>成绩录入</vt:lpstr>
      <vt:lpstr>成绩导出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2018-12-22T06:28:40Z</dcterms:created>
  <dcterms:modified xsi:type="dcterms:W3CDTF">2018-12-23T10:34:33Z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TC043557009991</vt:lpwstr>
  </property>
</Properties>
</file>